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2.gorodsreda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531440"/>
            <a:ext cx="4680520" cy="410445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проголосовать за объект благоустройства по ФКГС через телефон?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78904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Заходим на сайт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2.gorodsreda.ru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Архитектура\Городская среда ЖКХ\2022 год\Городская среда\ПОС голосование\Как голосовать через телефон\1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206" y="16024"/>
            <a:ext cx="3069962" cy="66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5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6400800" cy="17526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Нажимаем </a:t>
            </a:r>
          </a:p>
          <a:p>
            <a:pPr algn="l">
              <a:lnSpc>
                <a:spcPct val="12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«Проголосовать»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D:\Архитектура\Городская среда ЖКХ\2022 год\Городская среда\ПОС голосование\Как голосовать через телефон\9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3074998" cy="66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652120" y="5301208"/>
            <a:ext cx="2699792" cy="64807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7584" y="-531440"/>
            <a:ext cx="4680520" cy="41044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проголосовать за объект благоустройства по ФКГС через телефон?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6400800" cy="17526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Все готово!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D:\Архитектура\Городская среда ЖКХ\2022 год\Городская среда\ПОС голосование\Как голосовать через телефон\11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572"/>
            <a:ext cx="3047152" cy="659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652120" y="5589240"/>
            <a:ext cx="2304256" cy="63376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27584" y="-531440"/>
            <a:ext cx="4680520" cy="410445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проголосовать за объект благоустройства по ФКГС через телефон?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6400800" cy="17526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Выбираем регион </a:t>
            </a:r>
          </a:p>
          <a:p>
            <a:pPr algn="l">
              <a:lnSpc>
                <a:spcPct val="12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«Республика Башкортостан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Архитектура\Городская среда ЖКХ\2022 год\Городская среда\ПОС голосование\Как голосовать через телефон\2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3176"/>
            <a:ext cx="304609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652120" y="1268760"/>
            <a:ext cx="2664296" cy="288032"/>
          </a:xfrm>
          <a:prstGeom prst="ellipse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7584" y="-531440"/>
            <a:ext cx="4680520" cy="41044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проголосовать за объект благоустройства по ФКГС через телефон?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6400800" cy="17526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Нажимаем </a:t>
            </a:r>
          </a:p>
          <a:p>
            <a:pPr algn="l">
              <a:lnSpc>
                <a:spcPct val="12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«Принять участие»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Архитектура\Городская среда ЖКХ\2022 год\Городская среда\ПОС голосование\Как голосовать через телефон\3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83" y="0"/>
            <a:ext cx="3110817" cy="673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6033183" y="4869160"/>
            <a:ext cx="3168352" cy="104411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27584" y="-531440"/>
            <a:ext cx="4680520" cy="410445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проголосовать за объект благоустройства по ФКГС через телефон?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Нажимаем «Войти» </a:t>
            </a:r>
          </a:p>
          <a:p>
            <a:pPr algn="l">
              <a:lnSpc>
                <a:spcPct val="12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(вход осуществляется через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Архитектура\Городская среда ЖКХ\2022 год\Городская среда\ПОС голосование\Как голосовать через телефон\4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02" y="116632"/>
            <a:ext cx="311367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763270" y="1988840"/>
            <a:ext cx="3610334" cy="11881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27584" y="-531440"/>
            <a:ext cx="4680520" cy="410445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проголосовать за объект благоустройства по ФКГС через телефон?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6400800" cy="17526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Нажимаем </a:t>
            </a:r>
          </a:p>
          <a:p>
            <a:pPr algn="l">
              <a:lnSpc>
                <a:spcPct val="12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«Проголосовать»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Архитектура\Городская среда ЖКХ\2022 год\Городская среда\ПОС голосование\Как голосовать через телефон\5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9952"/>
            <a:ext cx="304715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724128" y="4149080"/>
            <a:ext cx="2664296" cy="64807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27584" y="-531440"/>
            <a:ext cx="4680520" cy="410445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проголосовать за объект благоустройства по ФКГС через телефон?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Выбираем «Ермекеевский район» из выпадающего </a:t>
            </a:r>
          </a:p>
          <a:p>
            <a:pPr algn="l">
              <a:lnSpc>
                <a:spcPct val="12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Архитектура\Городская среда ЖКХ\2022 год\Городская среда\ПОС голосование\Как голосовать через телефон\6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15" y="0"/>
            <a:ext cx="3166485" cy="685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796561" y="2204864"/>
            <a:ext cx="3528392" cy="79322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27584" y="-531440"/>
            <a:ext cx="4680520" cy="410445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проголосовать за объект благоустройства по ФКГС через телефон?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6400800" cy="17526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Нажимаем </a:t>
            </a:r>
          </a:p>
          <a:p>
            <a:pPr algn="l">
              <a:lnSpc>
                <a:spcPct val="12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парка…»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Архитектура\Городская среда ЖКХ\2022 год\Городская среда\ПОС голосование\Как голосовать через телефон\7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25" y="0"/>
            <a:ext cx="31675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724128" y="3674864"/>
            <a:ext cx="3015855" cy="100811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27584" y="-531440"/>
            <a:ext cx="4680520" cy="410445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проголосовать за объект благоустройства по ФКГС через телефон?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6400800" cy="17526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Нажимаем «Выбрать»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D:\Архитектура\Городская среда ЖКХ\2022 год\Городская среда\ПОС голосование\Как голосовать через телефон\8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5203"/>
            <a:ext cx="3105091" cy="672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383967" y="6120702"/>
            <a:ext cx="2699792" cy="64807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27584" y="-531440"/>
            <a:ext cx="4680520" cy="410445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проголосовать за объект благоустройства по ФКГС через телефон?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6400800" cy="1752600"/>
          </a:xfrm>
        </p:spPr>
        <p:txBody>
          <a:bodyPr>
            <a:normAutofit fontScale="92500"/>
          </a:bodyPr>
          <a:lstStyle/>
          <a:p>
            <a:pPr algn="l">
              <a:lnSpc>
                <a:spcPct val="12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Выбираем </a:t>
            </a:r>
          </a:p>
          <a:p>
            <a:pPr algn="l">
              <a:lnSpc>
                <a:spcPct val="12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«Дизайн-проект № 1 (Вариант 1)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D:\Архитектура\Городская среда ЖКХ\2022 год\Городская среда\ПОС голосование\Как голосовать через телефон\10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91" y="67832"/>
            <a:ext cx="3136209" cy="679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883707" y="1831819"/>
            <a:ext cx="3384376" cy="122413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27584" y="-531440"/>
            <a:ext cx="4680520" cy="410445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проголосовать за объект благоустройства по ФКГС через телефон?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</TotalTime>
  <Words>195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Как проголосовать за объект благоустройства по ФКГС через телефон?  </vt:lpstr>
      <vt:lpstr>Презентация PowerPoint</vt:lpstr>
      <vt:lpstr>Как проголосовать за объект благоустройства по ФКГС через телефон?  </vt:lpstr>
      <vt:lpstr>Как проголосовать за объект благоустройства по ФКГС через телефон?  </vt:lpstr>
      <vt:lpstr>Как проголосовать за объект благоустройства по ФКГС через телефон?  </vt:lpstr>
      <vt:lpstr>Как проголосовать за объект благоустройства по ФКГС через телефон?  </vt:lpstr>
      <vt:lpstr>Как проголосовать за объект благоустройства по ФКГС через телефон?  </vt:lpstr>
      <vt:lpstr>Как проголосовать за объект благоустройства по ФКГС через телефон?  </vt:lpstr>
      <vt:lpstr>Как проголосовать за объект благоустройства по ФКГС через телефон?  </vt:lpstr>
      <vt:lpstr>Презентация PowerPoint</vt:lpstr>
      <vt:lpstr>Как проголосовать за объект благоустройства по ФКГС через телефон?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проголосовать за объект благоустройства по ФКГС?  </dc:title>
  <dc:creator>Admin</dc:creator>
  <cp:lastModifiedBy>district</cp:lastModifiedBy>
  <cp:revision>6</cp:revision>
  <dcterms:created xsi:type="dcterms:W3CDTF">2022-04-18T03:47:50Z</dcterms:created>
  <dcterms:modified xsi:type="dcterms:W3CDTF">2022-04-18T05:01:45Z</dcterms:modified>
</cp:coreProperties>
</file>